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62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2" autoAdjust="0"/>
    <p:restoredTop sz="94660"/>
  </p:normalViewPr>
  <p:slideViewPr>
    <p:cSldViewPr snapToGrid="0">
      <p:cViewPr>
        <p:scale>
          <a:sx n="122" d="100"/>
          <a:sy n="122" d="100"/>
        </p:scale>
        <p:origin x="-96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altLang="en-US" dirty="0"/>
              <a:t>Безопасность</a:t>
            </a:r>
            <a:br>
              <a:rPr lang="ru-RU" altLang="en-US" dirty="0"/>
            </a:br>
            <a:r>
              <a:rPr lang="ru-RU" altLang="en-US" dirty="0"/>
              <a:t> г. Красноярска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21220" y="3651250"/>
            <a:ext cx="4057015" cy="1606550"/>
          </a:xfrm>
        </p:spPr>
        <p:txBody>
          <a:bodyPr/>
          <a:lstStyle/>
          <a:p>
            <a:r>
              <a:rPr lang="ru-RU" altLang="en-US" sz="1800"/>
              <a:t>Выполнила:Колосова Ксения</a:t>
            </a:r>
          </a:p>
          <a:p>
            <a:r>
              <a:rPr lang="ru-RU" altLang="en-US" sz="1800"/>
              <a:t>10 «Б» класс</a:t>
            </a:r>
          </a:p>
          <a:p>
            <a:r>
              <a:rPr lang="ru-RU" altLang="en-US" sz="1800"/>
              <a:t>Гимназия №10</a:t>
            </a:r>
          </a:p>
        </p:txBody>
      </p:sp>
    </p:spTree>
  </p:cSld>
  <p:clrMapOvr>
    <a:masterClrMapping/>
  </p:clrMapOvr>
  <p:transition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57800" y="291465"/>
            <a:ext cx="5595620" cy="1325880"/>
          </a:xfrm>
        </p:spPr>
        <p:txBody>
          <a:bodyPr>
            <a:normAutofit fontScale="90000"/>
          </a:bodyPr>
          <a:lstStyle/>
          <a:p>
            <a:r>
              <a:rPr lang="ru-RU" altLang="en-US" sz="2500"/>
              <a:t>Безопасный пешеходный переход со светофором.</a:t>
            </a:r>
            <a:br>
              <a:rPr lang="ru-RU" altLang="en-US" sz="2500"/>
            </a:br>
            <a:r>
              <a:rPr lang="ru-RU" altLang="en-US" sz="2500"/>
              <a:t>Автобусный переулок, 4</a:t>
            </a:r>
            <a:br>
              <a:rPr lang="ru-RU" altLang="en-US" sz="2500"/>
            </a:br>
            <a:r>
              <a:rPr lang="ru-RU" altLang="en-US" sz="2500"/>
              <a:t>16:40</a:t>
            </a:r>
          </a:p>
        </p:txBody>
      </p:sp>
      <p:pic>
        <p:nvPicPr>
          <p:cNvPr id="4" name="Замещающее содержимое 3" descr="AReSTiF0Mzs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48945" y="563880"/>
            <a:ext cx="4296410" cy="5729605"/>
          </a:xfrm>
          <a:prstGeom prst="rect">
            <a:avLst/>
          </a:prstGeom>
        </p:spPr>
      </p:pic>
      <p:pic>
        <p:nvPicPr>
          <p:cNvPr id="7" name="Замещающее содержимое 6" descr="full_tAP2TuGU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257800" y="1753235"/>
            <a:ext cx="2543810" cy="2543810"/>
          </a:xfrm>
          <a:prstGeom prst="rect">
            <a:avLst/>
          </a:prstGeom>
        </p:spPr>
      </p:pic>
    </p:spTree>
  </p:cSld>
  <p:clrMapOvr>
    <a:masterClrMapping/>
  </p:clrMapOvr>
  <p:transition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8300" y="521335"/>
            <a:ext cx="4609465" cy="1325880"/>
          </a:xfrm>
        </p:spPr>
        <p:txBody>
          <a:bodyPr>
            <a:normAutofit fontScale="90000"/>
          </a:bodyPr>
          <a:lstStyle/>
          <a:p>
            <a:r>
              <a:rPr lang="ru-RU" altLang="en-US" sz="2500"/>
              <a:t>Безопасный пешеходный переход, хорошо освещаемый.</a:t>
            </a:r>
            <a:br>
              <a:rPr lang="ru-RU" altLang="en-US" sz="2500"/>
            </a:br>
            <a:r>
              <a:rPr lang="ru-RU" altLang="en-US" sz="2500"/>
              <a:t>Щорса 27</a:t>
            </a:r>
            <a:br>
              <a:rPr lang="ru-RU" altLang="en-US" sz="2500"/>
            </a:br>
            <a:r>
              <a:rPr lang="ru-RU" altLang="en-US" sz="2500"/>
              <a:t>Трамвайная ост. Стадион Авангард</a:t>
            </a:r>
            <a:br>
              <a:rPr lang="ru-RU" altLang="en-US" sz="2500"/>
            </a:br>
            <a:r>
              <a:rPr lang="ru-RU" altLang="en-US" sz="2500"/>
              <a:t>19:10</a:t>
            </a:r>
          </a:p>
        </p:txBody>
      </p:sp>
      <p:pic>
        <p:nvPicPr>
          <p:cNvPr id="5" name="Замещающее содержимое 4" descr="Uzyo9t6ObbY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29285" y="248285"/>
            <a:ext cx="4560570" cy="6534785"/>
          </a:xfrm>
          <a:prstGeom prst="rect">
            <a:avLst/>
          </a:prstGeom>
        </p:spPr>
      </p:pic>
      <p:pic>
        <p:nvPicPr>
          <p:cNvPr id="8" name="Замещающее содержимое 7" descr="full_tAP2TuGU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520055" y="2103120"/>
            <a:ext cx="2200275" cy="2200275"/>
          </a:xfrm>
          <a:prstGeom prst="rect">
            <a:avLst/>
          </a:prstGeom>
        </p:spPr>
      </p:pic>
    </p:spTree>
  </p:cSld>
  <p:clrMapOvr>
    <a:masterClrMapping/>
  </p:clrMapOvr>
  <p:transition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19370" y="586105"/>
            <a:ext cx="3556000" cy="1325880"/>
          </a:xfrm>
        </p:spPr>
        <p:txBody>
          <a:bodyPr>
            <a:normAutofit fontScale="90000"/>
          </a:bodyPr>
          <a:lstStyle/>
          <a:p>
            <a:r>
              <a:rPr lang="ru-RU" altLang="en-US" sz="2500"/>
              <a:t>Плохо освещённая дорога до трамвайной остановки.</a:t>
            </a:r>
            <a:br>
              <a:rPr lang="ru-RU" altLang="en-US" sz="2500"/>
            </a:br>
            <a:r>
              <a:rPr lang="ru-RU" altLang="en-US" sz="2500"/>
              <a:t>Трамвайная ост. Рембыттехника (ул. 60 лет Октября)</a:t>
            </a:r>
            <a:br>
              <a:rPr lang="ru-RU" altLang="en-US" sz="2500"/>
            </a:br>
            <a:r>
              <a:rPr lang="ru-RU" altLang="en-US" sz="2500"/>
              <a:t>19:20</a:t>
            </a:r>
          </a:p>
        </p:txBody>
      </p:sp>
      <p:pic>
        <p:nvPicPr>
          <p:cNvPr id="5" name="Замещающее содержимое 4" descr="LUkyrz6oB0o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9560" y="365125"/>
            <a:ext cx="4507230" cy="6010275"/>
          </a:xfrm>
          <a:prstGeom prst="rect">
            <a:avLst/>
          </a:prstGeom>
        </p:spPr>
      </p:pic>
      <p:pic>
        <p:nvPicPr>
          <p:cNvPr id="6" name="Замещающее содержимое 5" descr="depositphotos_106298824-stock-illustration-red-cross-check-mark-icon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898390" y="2397125"/>
            <a:ext cx="3086100" cy="3086100"/>
          </a:xfrm>
          <a:prstGeom prst="rect">
            <a:avLst/>
          </a:prstGeom>
        </p:spPr>
      </p:pic>
    </p:spTree>
  </p:cSld>
  <p:clrMapOvr>
    <a:masterClrMapping/>
  </p:clrMapOvr>
  <p:transition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68315" y="198120"/>
            <a:ext cx="3568700" cy="1325880"/>
          </a:xfrm>
        </p:spPr>
        <p:txBody>
          <a:bodyPr>
            <a:normAutofit fontScale="90000"/>
          </a:bodyPr>
          <a:lstStyle/>
          <a:p>
            <a:r>
              <a:rPr lang="ru-RU" altLang="en-US" sz="2500"/>
              <a:t>Небезопасный пешеходный переход без светофора без освещения.</a:t>
            </a:r>
            <a:br>
              <a:rPr lang="ru-RU" altLang="en-US" sz="2500"/>
            </a:br>
            <a:r>
              <a:rPr lang="ru-RU" altLang="en-US" sz="2500"/>
              <a:t>ул. 60 лет Октября,176</a:t>
            </a:r>
            <a:br>
              <a:rPr lang="ru-RU" altLang="en-US" sz="2500"/>
            </a:br>
            <a:r>
              <a:rPr lang="ru-RU" altLang="en-US" sz="2500"/>
              <a:t>19:25</a:t>
            </a:r>
          </a:p>
        </p:txBody>
      </p:sp>
      <p:pic>
        <p:nvPicPr>
          <p:cNvPr id="5" name="Замещающее содержимое 4" descr="z67nMzAndmI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47345" y="198120"/>
            <a:ext cx="4483100" cy="5979160"/>
          </a:xfrm>
          <a:prstGeom prst="rect">
            <a:avLst/>
          </a:prstGeom>
        </p:spPr>
      </p:pic>
      <p:pic>
        <p:nvPicPr>
          <p:cNvPr id="8" name="Замещающее содержимое 7" descr="depositphotos_106298824-stock-illustration-red-cross-check-mark-icon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191760" y="2019935"/>
            <a:ext cx="2534920" cy="2534920"/>
          </a:xfrm>
          <a:prstGeom prst="rect">
            <a:avLst/>
          </a:prstGeom>
        </p:spPr>
      </p:pic>
    </p:spTree>
  </p:cSld>
  <p:clrMapOvr>
    <a:masterClrMapping/>
  </p:clrMapOvr>
  <p:transition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86855" y="535305"/>
            <a:ext cx="3758565" cy="1325880"/>
          </a:xfrm>
        </p:spPr>
        <p:txBody>
          <a:bodyPr>
            <a:normAutofit fontScale="90000"/>
          </a:bodyPr>
          <a:lstStyle/>
          <a:p>
            <a:r>
              <a:rPr lang="ru-RU" altLang="en-US" sz="2500"/>
              <a:t>Автобусная остановка без пешеходного перехода поблизости.</a:t>
            </a:r>
            <a:br>
              <a:rPr lang="ru-RU" altLang="en-US" sz="2500"/>
            </a:br>
            <a:r>
              <a:rPr lang="ru-RU" altLang="en-US" sz="2500"/>
              <a:t>Автобусная ост. Транзитная</a:t>
            </a:r>
            <a:br>
              <a:rPr lang="ru-RU" altLang="en-US" sz="2500"/>
            </a:br>
            <a:r>
              <a:rPr lang="ru-RU" altLang="en-US" sz="2500"/>
              <a:t>19:30</a:t>
            </a:r>
          </a:p>
        </p:txBody>
      </p:sp>
      <p:pic>
        <p:nvPicPr>
          <p:cNvPr id="5" name="Замещающее содержимое 4" descr="7h-gkACFJf8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2400" y="208280"/>
            <a:ext cx="6434455" cy="4826000"/>
          </a:xfrm>
          <a:prstGeom prst="rect">
            <a:avLst/>
          </a:prstGeom>
        </p:spPr>
      </p:pic>
      <p:pic>
        <p:nvPicPr>
          <p:cNvPr id="6" name="Замещающее содержимое 5" descr="depositphotos_106298824-stock-illustration-red-cross-check-mark-icon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713220" y="2030095"/>
            <a:ext cx="3004185" cy="3004185"/>
          </a:xfrm>
          <a:prstGeom prst="rect">
            <a:avLst/>
          </a:prstGeom>
        </p:spPr>
      </p:pic>
    </p:spTree>
  </p:cSld>
  <p:clrMapOvr>
    <a:masterClrMapping/>
  </p:clrMapOvr>
  <p:transition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</Words>
  <Application>Microsoft Office PowerPoint</Application>
  <PresentationFormat>Произвольный</PresentationFormat>
  <Paragraphs>9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Office Theme</vt:lpstr>
      <vt:lpstr>Безопасность  г. Красноярска</vt:lpstr>
      <vt:lpstr>Безопасный пешеходный переход со светофором. Автобусный переулок, 4 16:40</vt:lpstr>
      <vt:lpstr>Безопасный пешеходный переход, хорошо освещаемый. Щорса 27 Трамвайная ост. Стадион Авангард 19:10</vt:lpstr>
      <vt:lpstr>Плохо освещённая дорога до трамвайной остановки. Трамвайная ост. Рембыттехника (ул. 60 лет Октября) 19:20</vt:lpstr>
      <vt:lpstr>Небезопасный пешеходный переход без светофора без освещения. ул. 60 лет Октября,176 19:25</vt:lpstr>
      <vt:lpstr>Автобусная остановка без пешеходного перехода поблизости. Автобусная ост. Транзитная 19:30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Безопасность  г. Красноярска</dc:title>
  <dc:creator>BII</dc:creator>
  <cp:lastModifiedBy>BII</cp:lastModifiedBy>
  <cp:revision>5</cp:revision>
  <dcterms:created xsi:type="dcterms:W3CDTF">2019-12-15T15:04:00Z</dcterms:created>
  <dcterms:modified xsi:type="dcterms:W3CDTF">2019-12-25T07:17:40Z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1049-11.2.0.9075</vt:lpwstr>
  </property>
</Properties>
</file>