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Безопасность пути до дома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Работу выполнил Богданов Руслан ученик «</a:t>
            </a:r>
            <a:r>
              <a:rPr lang="ru-RU" dirty="0" err="1" smtClean="0"/>
              <a:t>Маоу</a:t>
            </a:r>
            <a:r>
              <a:rPr lang="ru-RU" dirty="0" smtClean="0"/>
              <a:t> гимназии 10»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6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4094379" cy="524086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Подходя к дому все так же засыпано песком, но отсюда так же выезжают машины, безопасность не помешает.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67" y="465669"/>
            <a:ext cx="5113865" cy="6392331"/>
          </a:xfrm>
          <a:ln w="76200">
            <a:solidFill>
              <a:srgbClr val="1B9B15"/>
            </a:solidFill>
          </a:ln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8771467" y="2116666"/>
            <a:ext cx="2116667" cy="2116667"/>
          </a:xfrm>
          <a:prstGeom prst="straightConnector1">
            <a:avLst/>
          </a:prstGeom>
          <a:ln w="76200">
            <a:solidFill>
              <a:srgbClr val="1B9B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7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4551579" cy="559646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 этом </a:t>
            </a:r>
            <a:r>
              <a:rPr lang="ru-RU" dirty="0" err="1" smtClean="0">
                <a:solidFill>
                  <a:srgbClr val="FF0000"/>
                </a:solidFill>
              </a:rPr>
              <a:t>маршут</a:t>
            </a:r>
            <a:r>
              <a:rPr lang="ru-RU" dirty="0" smtClean="0">
                <a:solidFill>
                  <a:srgbClr val="FF0000"/>
                </a:solidFill>
              </a:rPr>
              <a:t> окончен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37" y="487064"/>
            <a:ext cx="4969330" cy="6370936"/>
          </a:xfrm>
          <a:ln w="76200">
            <a:solidFill>
              <a:srgbClr val="1B9B15"/>
            </a:solidFill>
          </a:ln>
        </p:spPr>
      </p:pic>
    </p:spTree>
    <p:extLst>
      <p:ext uri="{BB962C8B-B14F-4D97-AF65-F5344CB8AC3E}">
        <p14:creationId xmlns:p14="http://schemas.microsoft.com/office/powerpoint/2010/main" val="8349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Итоги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Подводя итоги, я хочу сделать несколько выводов.</a:t>
            </a:r>
          </a:p>
          <a:p>
            <a:r>
              <a:rPr lang="ru-RU" sz="2800" dirty="0" smtClean="0"/>
              <a:t>В некоторых местах не хватает знаков пешеходного перехода</a:t>
            </a:r>
          </a:p>
          <a:p>
            <a:r>
              <a:rPr lang="ru-RU" sz="2800" dirty="0" smtClean="0"/>
              <a:t>В основном все безопасно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08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Суть моей работы заключается в следующем…</a:t>
            </a:r>
          </a:p>
          <a:p>
            <a:r>
              <a:rPr lang="ru-RU" dirty="0" smtClean="0"/>
              <a:t>1) По фотографиям посмотреть безопасен  ли путь до дома от школы обычного школьника</a:t>
            </a:r>
          </a:p>
          <a:p>
            <a:r>
              <a:rPr lang="ru-RU" dirty="0" smtClean="0"/>
              <a:t>2)  Подвести итоги и методы улучшения дорог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7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387599"/>
            <a:ext cx="3910753" cy="3843867"/>
          </a:xfrm>
        </p:spPr>
        <p:txBody>
          <a:bodyPr/>
          <a:lstStyle/>
          <a:p>
            <a:r>
              <a:rPr lang="ru-RU" dirty="0" smtClean="0"/>
              <a:t>Дорога будет начинаться от «МАОУ гимназия 10 «и заканчиваться на «Щорса 77»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07" y="486834"/>
            <a:ext cx="6689640" cy="5884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74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6244"/>
            <a:ext cx="4690534" cy="6161622"/>
          </a:xfrm>
          <a:ln w="76200">
            <a:solidFill>
              <a:srgbClr val="1B9B15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421" y="1464734"/>
            <a:ext cx="5567579" cy="5003799"/>
          </a:xfrm>
          <a:noFill/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 1-ой фотографии изображен выход из школы, дороги засыпаны песком </a:t>
            </a:r>
            <a:r>
              <a:rPr lang="ru-RU" dirty="0" err="1" smtClean="0">
                <a:solidFill>
                  <a:srgbClr val="FF0000"/>
                </a:solidFill>
              </a:rPr>
              <a:t>подскользнуться</a:t>
            </a:r>
            <a:r>
              <a:rPr lang="ru-RU" dirty="0" smtClean="0">
                <a:solidFill>
                  <a:srgbClr val="FF0000"/>
                </a:solidFill>
              </a:rPr>
              <a:t> сложно, машин мало. Дорога безопасна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8974981" y="3429000"/>
            <a:ext cx="0" cy="2946400"/>
          </a:xfrm>
          <a:prstGeom prst="straightConnector1">
            <a:avLst/>
          </a:prstGeom>
          <a:ln w="76200">
            <a:solidFill>
              <a:srgbClr val="1B9B1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5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067" y="428756"/>
            <a:ext cx="4622800" cy="6309372"/>
          </a:xfrm>
          <a:ln w="76200">
            <a:solidFill>
              <a:srgbClr val="1B9B15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467" y="973667"/>
            <a:ext cx="4436534" cy="5764461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Пройдя чуть дальше дороги также засыпаны песком, но увеличивается количество транспорта и нет дорожных переходов. Возможны случайные аварии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8906934" y="3429000"/>
            <a:ext cx="0" cy="2734733"/>
          </a:xfrm>
          <a:prstGeom prst="straightConnector1">
            <a:avLst/>
          </a:prstGeom>
          <a:ln w="76200">
            <a:solidFill>
              <a:srgbClr val="1B9B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9558867" y="2238765"/>
            <a:ext cx="1490133" cy="14901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3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4720913" cy="58843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Далее идет переход между командором и пешеходной дорогой, там хоть и не скользко, но так же присутствует транспортное движение.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43" y="471919"/>
            <a:ext cx="5096890" cy="6386081"/>
          </a:xfrm>
          <a:ln w="76200">
            <a:solidFill>
              <a:srgbClr val="FF0000"/>
            </a:solidFill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9618134" y="2302933"/>
            <a:ext cx="0" cy="343746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4670113" cy="56811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 пешеходной дороге школьники свободно ходят, и не о чём не беспокоятся. Тут все отлично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13" y="433073"/>
            <a:ext cx="4687919" cy="5991854"/>
          </a:xfrm>
          <a:ln w="76200">
            <a:solidFill>
              <a:srgbClr val="1B9B15"/>
            </a:solidFill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8991600" y="2912533"/>
            <a:ext cx="0" cy="2912534"/>
          </a:xfrm>
          <a:prstGeom prst="straightConnector1">
            <a:avLst/>
          </a:prstGeom>
          <a:ln w="76200">
            <a:solidFill>
              <a:srgbClr val="1B9B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3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3975845" cy="530859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Пешеходный переход от магазина засыпан песком, все безопасно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8" y="423446"/>
            <a:ext cx="4741332" cy="6269532"/>
          </a:xfrm>
          <a:ln w="76200">
            <a:solidFill>
              <a:srgbClr val="1B9B15"/>
            </a:solidFill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9245600" y="2540000"/>
            <a:ext cx="0" cy="3183467"/>
          </a:xfrm>
          <a:prstGeom prst="straightConnector1">
            <a:avLst/>
          </a:prstGeom>
          <a:ln w="76200">
            <a:solidFill>
              <a:srgbClr val="1B9B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4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4788646" cy="55287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 трамвайных путях , не скользко, но дети должны смотреть по сторонам в случае несчастных случаев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81" y="450256"/>
            <a:ext cx="5008185" cy="6255344"/>
          </a:xfrm>
          <a:ln w="76200">
            <a:solidFill>
              <a:srgbClr val="1B9B15"/>
            </a:solidFill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9736666" y="2328333"/>
            <a:ext cx="0" cy="3403600"/>
          </a:xfrm>
          <a:prstGeom prst="straightConnector1">
            <a:avLst/>
          </a:prstGeom>
          <a:ln w="76200">
            <a:solidFill>
              <a:srgbClr val="1B9B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4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</TotalTime>
  <Words>212</Words>
  <Application>Microsoft Office PowerPoint</Application>
  <PresentationFormat>Произвольный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Совет директоров</vt:lpstr>
      <vt:lpstr>Безопасность пути до дома</vt:lpstr>
      <vt:lpstr>Суть работы</vt:lpstr>
      <vt:lpstr>Маршрут </vt:lpstr>
      <vt:lpstr>На 1-ой фотографии изображен выход из школы, дороги засыпаны песком подскользнуться сложно, машин мало. Дорога безопасна</vt:lpstr>
      <vt:lpstr>Пройдя чуть дальше дороги также засыпаны песком, но увеличивается количество транспорта и нет дорожных переходов. Возможны случайные аварии</vt:lpstr>
      <vt:lpstr>Далее идет переход между командором и пешеходной дорогой, там хоть и не скользко, но так же присутствует транспортное движение. </vt:lpstr>
      <vt:lpstr>На пешеходной дороге школьники свободно ходят, и не о чём не беспокоятся. Тут все отлично</vt:lpstr>
      <vt:lpstr>Пешеходный переход от магазина засыпан песком, все безопасно </vt:lpstr>
      <vt:lpstr>На трамвайных путях , не скользко, но дети должны смотреть по сторонам в случае несчастных случаев </vt:lpstr>
      <vt:lpstr>Подходя к дому все так же засыпано песком, но отсюда так же выезжают машины, безопасность не помешает. </vt:lpstr>
      <vt:lpstr>На этом маршут окончен</vt:lpstr>
      <vt:lpstr>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пути до дома</dc:title>
  <dc:creator>Руслан Богданов</dc:creator>
  <cp:lastModifiedBy>BII</cp:lastModifiedBy>
  <cp:revision>7</cp:revision>
  <dcterms:created xsi:type="dcterms:W3CDTF">2019-12-22T12:11:46Z</dcterms:created>
  <dcterms:modified xsi:type="dcterms:W3CDTF">2019-12-25T07:19:49Z</dcterms:modified>
</cp:coreProperties>
</file>