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Городская среда</a:t>
            </a:r>
            <a:br>
              <a:rPr lang="ru-RU" dirty="0" smtClean="0"/>
            </a:br>
            <a:r>
              <a:rPr lang="ru-RU" dirty="0" smtClean="0"/>
              <a:t>маршрут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/>
          <a:lstStyle/>
          <a:p>
            <a:r>
              <a:rPr lang="ru-RU" dirty="0" smtClean="0"/>
              <a:t>Гололобова Дарья</a:t>
            </a:r>
          </a:p>
          <a:p>
            <a:r>
              <a:rPr lang="ru-RU" dirty="0" err="1" smtClean="0"/>
              <a:t>Хващевская</a:t>
            </a:r>
            <a:r>
              <a:rPr lang="ru-RU" dirty="0" smtClean="0"/>
              <a:t> Полина</a:t>
            </a:r>
          </a:p>
          <a:p>
            <a:r>
              <a:rPr lang="ru-RU" dirty="0" smtClean="0"/>
              <a:t>10 класс, Гимназия № 10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84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путь из дома в школу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571612"/>
            <a:ext cx="4038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Здесь очень быстро ездят машины, не останавливаясь при виде пешехода, поэтому иногда здесь небезопасно ходить.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путь из дома в школу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Ходить здесь достаточно комфортно.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путь из дома в школу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Идти здесь безопасно.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путь из дома в школу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Здесь ходить абсолютно безопасно.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путь из дома на курсы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643050"/>
            <a:ext cx="4038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Ходить здесь нам не страшно.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1359" y="1600200"/>
            <a:ext cx="339028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путь из дома на курсы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Здесь очень часто быстро ездят машины.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1359" y="1600200"/>
            <a:ext cx="339028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путь из дома на курсы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Здесь нам ходить безопасно.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1359" y="1600200"/>
            <a:ext cx="339028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путь из дома на курсы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Очень мало горит зеленый цвет на светофоре для пешеходов, иногда приходится перебегать дорогу.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125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Городская среда маршрут</vt:lpstr>
      <vt:lpstr>Наш путь из дома в школу</vt:lpstr>
      <vt:lpstr>Наш путь из дома в школу</vt:lpstr>
      <vt:lpstr>Наш путь из дома в школу</vt:lpstr>
      <vt:lpstr>Наш путь из дома в школу</vt:lpstr>
      <vt:lpstr>Наш путь из дома на курсы</vt:lpstr>
      <vt:lpstr>Наш путь из дома на курсы </vt:lpstr>
      <vt:lpstr>Наш путь из дома на курсы </vt:lpstr>
      <vt:lpstr>Наш путь из дома на курсы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путь из дома в школу</dc:title>
  <dc:creator>Полина</dc:creator>
  <cp:lastModifiedBy>BII</cp:lastModifiedBy>
  <cp:revision>3</cp:revision>
  <dcterms:created xsi:type="dcterms:W3CDTF">2019-12-13T06:50:08Z</dcterms:created>
  <dcterms:modified xsi:type="dcterms:W3CDTF">2019-12-25T07:20:51Z</dcterms:modified>
</cp:coreProperties>
</file>